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588"/>
    <a:srgbClr val="DAD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69"/>
    <p:restoredTop sz="94716"/>
  </p:normalViewPr>
  <p:slideViewPr>
    <p:cSldViewPr snapToGrid="0">
      <p:cViewPr varScale="1">
        <p:scale>
          <a:sx n="90" d="100"/>
          <a:sy n="90" d="100"/>
        </p:scale>
        <p:origin x="90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DF1810-CB32-A64A-9F95-EBD9FE454310}" type="datetimeFigureOut">
              <a:rPr lang="es-ES" smtClean="0"/>
              <a:t>08/04/2025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26DFB-C2DD-F041-B5D0-235052DFF2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0685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BCC176-A861-ABAF-EEEA-689FDD59C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D443EE4-8C35-BCCE-519F-481D40417F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1CFC46-B428-576B-E506-470557B6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08/04/2025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BB1E68-BD03-A065-6693-EB23D3726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981782-E468-A30E-ACCF-0EAE6FB36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9642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F59F9-257F-B0CC-34A5-679465691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ADB1E9-730B-807F-396C-8E1D1ADC8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97F57D-8AF7-7656-147F-F94AA6E5F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08/04/2025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2E9A6B-18F6-DAC9-4C90-7538FB3C4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2AB249-E049-E55B-BC37-CDD086D20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6311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4D1D6BA-4D89-2475-02CD-6AA50DCA22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0AC3F38-2AA3-E0D1-4F4B-415BB2422B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9FCBD7-286C-967B-5A05-ECD856E77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08/04/2025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968FB0-2EF4-647C-D3C1-414DBE4CF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1CCD55-5B3E-B240-2CBC-53F464542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2098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6ABD35-BE3E-B5AF-24F7-347E0B9CD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49CC33-943D-D484-2818-AC88767A2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CDF0CD-F3C9-BD17-550F-7608061C1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08/04/2025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F2BDD9-B5B8-0D53-70EF-12BC3DF58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EC4704-97AA-8553-78D6-52DA8F6A5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6397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4F53D4-41F9-8B22-582A-56C09EF8C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3279A2-CE59-768B-1A0C-680109423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60415D-54F1-BDBC-FB45-B5F956290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08/04/2025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9B0A1C-825C-53F2-136B-766DBB2CA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5FABA1-B46D-C5CE-658B-8B4A79598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891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C135E9-F0A5-09A8-ADFB-384900FFC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C25E20-235A-8A0D-140E-267DE8BA9D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2CC8D1-7C37-1E72-23A0-8F4BE8DC2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AED558-128B-B088-9002-1F0A0D634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08/04/2025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5604E9-54DB-56F5-069B-34435E549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463AC6-45E9-8DD3-F3A2-82105B395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8497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AE6109-FD1D-F705-DC8A-F96D7E20A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E959FD-CE67-A3CA-ADA7-FD4715989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7543EB0-2C33-F706-AD33-8DBDD4BD1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38B0B92-0709-229F-86B1-301BE09DA3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2E09A65-EBC8-7C13-6631-46C7EF6DBA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4186564-DC66-D808-9E23-9D0AFD849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08/04/2025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3F6A92C-FFD8-6BD9-51E3-AB22238EF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269A1C7-95D1-D169-343D-EB1FF27F5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5994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B9596-01B6-2D9E-9948-6B2D3AE4D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3D7CFB8-7B34-FA0A-1F58-0D53FB478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08/04/2025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4CC9AB4-C056-291B-C6EA-000AE1CF2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C9F3E39-E351-510A-D5A6-606A00824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9866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65D17F1-0D92-E637-2D0E-B90366508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08/04/2025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317841B-CD64-7BF8-87D3-54F0A9CBF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D2341BE-AE27-2484-F157-33E966D33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6148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F7E0DB-D730-1ABD-BE2C-66CC48F07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A4A442-C5B9-50D0-5227-CD43F2564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CE683B2-F815-333E-5E76-0C807CC13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EBAA9C-0AE0-BB0F-DA8B-AFA0AED21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08/04/2025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842423-50DE-0C03-2911-56C0C2ECA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7D61E61-00D3-3DA7-D48B-FF1B4D13C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9661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1E66E8-BA7E-FA77-B786-D364245E3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C444E59-7A47-1422-AF17-66D2C70DB0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31BB061-E3B3-F663-ACB9-0D57CB32F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9DE57E-978A-D7A5-87C7-4189B72D7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AA67-B88A-EF48-8EFA-357BE4B18F50}" type="datetimeFigureOut">
              <a:rPr lang="es-ES" smtClean="0"/>
              <a:t>08/04/2025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B8CEE6-B278-BA1C-988B-8BDCCD6EE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37F003-FD45-ACFF-6104-1876C9F6E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7819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1707064-253F-60F2-F926-38B7B8C07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9BB9F5-5C30-92C3-B631-FDB8ACE9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404AF0-4A8F-693F-5122-4527C17E80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EAA67-B88A-EF48-8EFA-357BE4B18F50}" type="datetimeFigureOut">
              <a:rPr lang="es-ES" smtClean="0"/>
              <a:t>08/04/2025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5F159F-0747-B433-3058-181509F002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33FC0C-6622-358E-B598-153DCB7E4B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717CC-ACAF-6F4D-944C-A0D50034F6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6980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3BB22-4237-D0F0-C20E-5F51D3F330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815" y="1546909"/>
            <a:ext cx="10923814" cy="739094"/>
          </a:xfrm>
        </p:spPr>
        <p:txBody>
          <a:bodyPr anchor="t">
            <a:normAutofit/>
          </a:bodyPr>
          <a:lstStyle/>
          <a:p>
            <a:r>
              <a:rPr lang="es-ES" sz="3500" b="1" dirty="0">
                <a:solidFill>
                  <a:schemeClr val="bg1"/>
                </a:solidFill>
                <a:latin typeface="Georgia" panose="02040502050405020303" pitchFamily="18" charset="0"/>
              </a:rPr>
              <a:t>TÍTULO DE LA FORMACIÓN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D269306-51C0-0537-292F-EBE93A092D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9857" y="2090055"/>
            <a:ext cx="11201400" cy="947057"/>
          </a:xfrm>
        </p:spPr>
        <p:txBody>
          <a:bodyPr>
            <a:normAutofit/>
          </a:bodyPr>
          <a:lstStyle/>
          <a:p>
            <a:r>
              <a:rPr lang="es-ES" sz="2800" dirty="0">
                <a:solidFill>
                  <a:schemeClr val="bg1"/>
                </a:solidFill>
                <a:latin typeface="Georgia" panose="02040502050405020303" pitchFamily="18" charset="0"/>
              </a:rPr>
              <a:t>Subtítulo de la formación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004B8FAC-F126-52CF-3B0D-2C8F248B534E}"/>
              </a:ext>
            </a:extLst>
          </p:cNvPr>
          <p:cNvSpPr txBox="1">
            <a:spLocks/>
          </p:cNvSpPr>
          <p:nvPr/>
        </p:nvSpPr>
        <p:spPr>
          <a:xfrm>
            <a:off x="489857" y="3559629"/>
            <a:ext cx="11201399" cy="9470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err="1">
                <a:solidFill>
                  <a:schemeClr val="bg1"/>
                </a:solidFill>
                <a:latin typeface="Georgia" panose="02040502050405020303" pitchFamily="18" charset="0"/>
              </a:rPr>
              <a:t>Professorado</a:t>
            </a:r>
            <a:r>
              <a:rPr lang="es-ES" sz="2000" dirty="0">
                <a:solidFill>
                  <a:schemeClr val="bg1"/>
                </a:solidFill>
                <a:latin typeface="Georgia" panose="02040502050405020303" pitchFamily="18" charset="0"/>
              </a:rPr>
              <a:t>: Nombre y apellido de la persona o persones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6490F28-CA82-2DCD-E464-7A0EC592B52F}"/>
              </a:ext>
            </a:extLst>
          </p:cNvPr>
          <p:cNvSpPr/>
          <p:nvPr/>
        </p:nvSpPr>
        <p:spPr>
          <a:xfrm>
            <a:off x="5614307" y="2951158"/>
            <a:ext cx="963386" cy="114300"/>
          </a:xfrm>
          <a:prstGeom prst="rect">
            <a:avLst/>
          </a:prstGeom>
          <a:solidFill>
            <a:srgbClr val="DAD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2089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322DE1-1598-5EE3-0E00-283DF752B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534" y="1048432"/>
            <a:ext cx="10515600" cy="603250"/>
          </a:xfrm>
        </p:spPr>
        <p:txBody>
          <a:bodyPr anchor="t">
            <a:normAutofit/>
          </a:bodyPr>
          <a:lstStyle/>
          <a:p>
            <a:r>
              <a:rPr lang="es-ES" sz="3000" b="1" dirty="0">
                <a:solidFill>
                  <a:srgbClr val="0B1588"/>
                </a:solidFill>
                <a:latin typeface="Georgia" panose="02040502050405020303" pitchFamily="18" charset="0"/>
              </a:rPr>
              <a:t>Nombre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C16CE64-86FD-7B1A-5A9A-2404D8F8AE7C}"/>
              </a:ext>
            </a:extLst>
          </p:cNvPr>
          <p:cNvSpPr txBox="1">
            <a:spLocks/>
          </p:cNvSpPr>
          <p:nvPr/>
        </p:nvSpPr>
        <p:spPr>
          <a:xfrm>
            <a:off x="854534" y="1736726"/>
            <a:ext cx="10515600" cy="459876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Contenido</a:t>
            </a:r>
            <a:endParaRPr lang="es-ES" sz="20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1096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20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Tema de Office</vt:lpstr>
      <vt:lpstr>TÍTULO DE LA FORMACIÓN</vt:lpstr>
      <vt:lpstr>Nombre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 FORMACIÓ</dc:title>
  <dc:creator>Microsoft Office User</dc:creator>
  <cp:lastModifiedBy>Doe Ene</cp:lastModifiedBy>
  <cp:revision>3</cp:revision>
  <dcterms:created xsi:type="dcterms:W3CDTF">2023-04-25T13:50:47Z</dcterms:created>
  <dcterms:modified xsi:type="dcterms:W3CDTF">2025-04-08T16:55:05Z</dcterms:modified>
</cp:coreProperties>
</file>