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1588"/>
    <a:srgbClr val="DA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5" autoAdjust="0"/>
    <p:restoredTop sz="94716"/>
  </p:normalViewPr>
  <p:slideViewPr>
    <p:cSldViewPr snapToGrid="0">
      <p:cViewPr>
        <p:scale>
          <a:sx n="114" d="100"/>
          <a:sy n="114" d="100"/>
        </p:scale>
        <p:origin x="300" y="-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F1810-CB32-A64A-9F95-EBD9FE45431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26DFB-C2DD-F041-B5D0-235052DFF2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68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CC176-A861-ABAF-EEEA-689FDD59C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443EE4-8C35-BCCE-519F-481D40417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1CFC46-B428-576B-E506-470557B6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BB1E68-BD03-A065-6693-EB23D3726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981782-E468-A30E-ACCF-0EAE6FB3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64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F59F9-257F-B0CC-34A5-679465691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ADB1E9-730B-807F-396C-8E1D1ADC8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97F57D-8AF7-7656-147F-F94AA6E5F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2E9A6B-18F6-DAC9-4C90-7538FB3C4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2AB249-E049-E55B-BC37-CDD086D2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31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4D1D6BA-4D89-2475-02CD-6AA50DCA22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AC3F38-2AA3-E0D1-4F4B-415BB2422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9FCBD7-286C-967B-5A05-ECD856E77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968FB0-2EF4-647C-D3C1-414DBE4C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CCD55-5B3E-B240-2CBC-53F46454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2098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ABD35-BE3E-B5AF-24F7-347E0B9CD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49CC33-943D-D484-2818-AC88767A2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CDF0CD-F3C9-BD17-550F-7608061C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F2BDD9-B5B8-0D53-70EF-12BC3DF5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EC4704-97AA-8553-78D6-52DA8F6A5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39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F53D4-41F9-8B22-582A-56C09EF8C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3279A2-CE59-768B-1A0C-680109423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60415D-54F1-BDBC-FB45-B5F956290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9B0A1C-825C-53F2-136B-766DBB2CA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5FABA1-B46D-C5CE-658B-8B4A7959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89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135E9-F0A5-09A8-ADFB-384900FF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C25E20-235A-8A0D-140E-267DE8BA9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2CC8D1-7C37-1E72-23A0-8F4BE8DC2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AED558-128B-B088-9002-1F0A0D63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5604E9-54DB-56F5-069B-34435E549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463AC6-45E9-8DD3-F3A2-82105B395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849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E6109-FD1D-F705-DC8A-F96D7E20A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E959FD-CE67-A3CA-ADA7-FD471598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543EB0-2C33-F706-AD33-8DBDD4BD1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38B0B92-0709-229F-86B1-301BE09DA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E09A65-EBC8-7C13-6631-46C7EF6DB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4186564-DC66-D808-9E23-9D0AFD84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3F6A92C-FFD8-6BD9-51E3-AB22238EF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69A1C7-95D1-D169-343D-EB1FF27F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99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B9596-01B6-2D9E-9948-6B2D3AE4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D7CFB8-7B34-FA0A-1F58-0D53FB478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CC9AB4-C056-291B-C6EA-000AE1CF2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9F3E39-E351-510A-D5A6-606A00824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86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65D17F1-0D92-E637-2D0E-B9036650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17841B-CD64-7BF8-87D3-54F0A9CBF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2341BE-AE27-2484-F157-33E966D3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614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7E0DB-D730-1ABD-BE2C-66CC48F07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A4A442-C5B9-50D0-5227-CD43F2564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E683B2-F815-333E-5E76-0C807CC13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EBAA9C-0AE0-BB0F-DA8B-AFA0AED21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842423-50DE-0C03-2911-56C0C2EC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D61E61-00D3-3DA7-D48B-FF1B4D13C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66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E66E8-BA7E-FA77-B786-D364245E3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444E59-7A47-1422-AF17-66D2C70DB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1BB061-E3B3-F663-ACB9-0D57CB32F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9DE57E-978A-D7A5-87C7-4189B72D7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B8CEE6-B278-BA1C-988B-8BDCCD6E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37F003-FD45-ACFF-6104-1876C9F6E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81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1707064-253F-60F2-F926-38B7B8C0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9BB9F5-5C30-92C3-B631-FDB8ACE9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404AF0-4A8F-693F-5122-4527C17E8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EAA67-B88A-EF48-8EFA-357BE4B18F50}" type="datetimeFigureOut">
              <a:rPr lang="es-ES" smtClean="0"/>
              <a:t>06/10/2025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5F159F-0747-B433-3058-181509F00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33FC0C-6622-358E-B598-153DCB7E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698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3BB22-4237-D0F0-C20E-5F51D3F33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815" y="1546909"/>
            <a:ext cx="10923814" cy="739094"/>
          </a:xfrm>
        </p:spPr>
        <p:txBody>
          <a:bodyPr anchor="t">
            <a:normAutofit/>
          </a:bodyPr>
          <a:lstStyle/>
          <a:p>
            <a:r>
              <a:rPr lang="es-ES" sz="3500" b="1" dirty="0">
                <a:solidFill>
                  <a:schemeClr val="bg1"/>
                </a:solidFill>
                <a:latin typeface="Georgia" panose="02040502050405020303" pitchFamily="18" charset="0"/>
              </a:rPr>
              <a:t>TÍTOL DE LA FORMACIÓ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D269306-51C0-0537-292F-EBE93A092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857" y="2090055"/>
            <a:ext cx="11201400" cy="947057"/>
          </a:xfrm>
        </p:spPr>
        <p:txBody>
          <a:bodyPr>
            <a:normAutofit/>
          </a:bodyPr>
          <a:lstStyle/>
          <a:p>
            <a:r>
              <a:rPr lang="es-ES" sz="2800" dirty="0" err="1">
                <a:solidFill>
                  <a:schemeClr val="bg1"/>
                </a:solidFill>
                <a:latin typeface="Georgia" panose="02040502050405020303" pitchFamily="18" charset="0"/>
              </a:rPr>
              <a:t>Subtítol</a:t>
            </a:r>
            <a:r>
              <a:rPr lang="es-ES" sz="2800" dirty="0">
                <a:solidFill>
                  <a:schemeClr val="bg1"/>
                </a:solidFill>
                <a:latin typeface="Georgia" panose="02040502050405020303" pitchFamily="18" charset="0"/>
              </a:rPr>
              <a:t> de la </a:t>
            </a:r>
            <a:r>
              <a:rPr lang="es-ES" sz="2800" dirty="0" err="1">
                <a:solidFill>
                  <a:schemeClr val="bg1"/>
                </a:solidFill>
                <a:latin typeface="Georgia" panose="02040502050405020303" pitchFamily="18" charset="0"/>
              </a:rPr>
              <a:t>formació</a:t>
            </a:r>
            <a:endParaRPr lang="es-E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004B8FAC-F126-52CF-3B0D-2C8F248B534E}"/>
              </a:ext>
            </a:extLst>
          </p:cNvPr>
          <p:cNvSpPr txBox="1">
            <a:spLocks/>
          </p:cNvSpPr>
          <p:nvPr/>
        </p:nvSpPr>
        <p:spPr>
          <a:xfrm>
            <a:off x="489857" y="3559629"/>
            <a:ext cx="11201399" cy="947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>
                <a:solidFill>
                  <a:schemeClr val="bg1"/>
                </a:solidFill>
                <a:latin typeface="Georgia" panose="02040502050405020303" pitchFamily="18" charset="0"/>
              </a:rPr>
              <a:t>Professorat</a:t>
            </a:r>
            <a:r>
              <a:rPr lang="es-ES" sz="2000" dirty="0">
                <a:solidFill>
                  <a:schemeClr val="bg1"/>
                </a:solidFill>
                <a:latin typeface="Georgia" panose="02040502050405020303" pitchFamily="18" charset="0"/>
              </a:rPr>
              <a:t>: </a:t>
            </a:r>
            <a:r>
              <a:rPr lang="es-ES" sz="2000" dirty="0" err="1">
                <a:solidFill>
                  <a:schemeClr val="bg1"/>
                </a:solidFill>
                <a:latin typeface="Georgia" panose="02040502050405020303" pitchFamily="18" charset="0"/>
              </a:rPr>
              <a:t>Nom</a:t>
            </a:r>
            <a:r>
              <a:rPr lang="es-ES" sz="2000" dirty="0">
                <a:solidFill>
                  <a:schemeClr val="bg1"/>
                </a:solidFill>
                <a:latin typeface="Georgia" panose="02040502050405020303" pitchFamily="18" charset="0"/>
              </a:rPr>
              <a:t> i </a:t>
            </a:r>
            <a:r>
              <a:rPr lang="es-ES" sz="2000" dirty="0" err="1">
                <a:solidFill>
                  <a:schemeClr val="bg1"/>
                </a:solidFill>
                <a:latin typeface="Georgia" panose="02040502050405020303" pitchFamily="18" charset="0"/>
              </a:rPr>
              <a:t>cognom</a:t>
            </a:r>
            <a:r>
              <a:rPr lang="es-ES" sz="2000" dirty="0">
                <a:solidFill>
                  <a:schemeClr val="bg1"/>
                </a:solidFill>
                <a:latin typeface="Georgia" panose="02040502050405020303" pitchFamily="18" charset="0"/>
              </a:rPr>
              <a:t> de la persona o persones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6490F28-CA82-2DCD-E464-7A0EC592B52F}"/>
              </a:ext>
            </a:extLst>
          </p:cNvPr>
          <p:cNvSpPr/>
          <p:nvPr/>
        </p:nvSpPr>
        <p:spPr>
          <a:xfrm>
            <a:off x="5614307" y="2951158"/>
            <a:ext cx="963386" cy="114300"/>
          </a:xfrm>
          <a:prstGeom prst="rect">
            <a:avLst/>
          </a:prstGeom>
          <a:solidFill>
            <a:srgbClr val="DAD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208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22DE1-1598-5EE3-0E00-283DF752B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534" y="1048432"/>
            <a:ext cx="10515600" cy="603250"/>
          </a:xfrm>
        </p:spPr>
        <p:txBody>
          <a:bodyPr anchor="t">
            <a:normAutofit/>
          </a:bodyPr>
          <a:lstStyle/>
          <a:p>
            <a:r>
              <a:rPr lang="es-ES" sz="3000" b="1" dirty="0" err="1">
                <a:solidFill>
                  <a:srgbClr val="0B1588"/>
                </a:solidFill>
                <a:latin typeface="Georgia" panose="02040502050405020303" pitchFamily="18" charset="0"/>
              </a:rPr>
              <a:t>Nom</a:t>
            </a:r>
            <a:endParaRPr lang="es-ES" sz="3000" b="1" dirty="0">
              <a:solidFill>
                <a:srgbClr val="0B1588"/>
              </a:solidFill>
              <a:latin typeface="Georgia" panose="02040502050405020303" pitchFamily="18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C16CE64-86FD-7B1A-5A9A-2404D8F8AE7C}"/>
              </a:ext>
            </a:extLst>
          </p:cNvPr>
          <p:cNvSpPr txBox="1">
            <a:spLocks/>
          </p:cNvSpPr>
          <p:nvPr/>
        </p:nvSpPr>
        <p:spPr>
          <a:xfrm>
            <a:off x="854534" y="1736726"/>
            <a:ext cx="10515600" cy="45987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Contingut</a:t>
            </a:r>
            <a:endParaRPr lang="es-ES" sz="20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1096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Tema de Office</vt:lpstr>
      <vt:lpstr>TÍTOL DE LA FORMACIÓ</vt:lpstr>
      <vt:lpstr>Nom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 FORMACIÓ</dc:title>
  <dc:creator>Microsoft Office User</dc:creator>
  <cp:lastModifiedBy>Sandra Boher</cp:lastModifiedBy>
  <cp:revision>4</cp:revision>
  <dcterms:created xsi:type="dcterms:W3CDTF">2023-04-25T13:50:47Z</dcterms:created>
  <dcterms:modified xsi:type="dcterms:W3CDTF">2025-10-06T09:45:03Z</dcterms:modified>
</cp:coreProperties>
</file>